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browse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680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82DD3-92E6-4A75-A48C-EF562FF873B4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38E20F-4BC2-4487-AE32-C171E56569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B231B-26ED-46F0-8C62-4C659105BD28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5ADE29C-74F0-49BA-9ABF-6D8CBAF6D4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B1341-3AD1-418B-9373-2DE2BF33BD8B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D62A58-5E15-4ED0-A338-2B789D495F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C684D-F440-46CC-BB84-9C2F3138D638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8E458FF-4B87-43DC-8F55-A8F2BAF9CB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581D8-80B8-4CD7-835B-32136C3349C1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F4A98C-1089-4608-9223-2F9459FDCA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8ED76-4FC6-4FDE-BB5C-08C27963C005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7EAFF0-1F95-438C-98CF-360D6BDB38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97B82-258F-4653-A971-2449373A3506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D484B7-3F77-4EBF-B7FC-658D84759A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25CA8-A917-4C4B-AAA7-04CACBCCC2D0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6B85792-8F02-4EAA-AFEA-2A6E6A22DE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1690E-E1C2-4CF3-80FD-20CAB1E8DA71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DD3006-501F-44FE-A964-E1B9E32096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D792E-6553-4A12-B9E1-DAE3E0352845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392BC7-E82A-40DE-BEC4-39B0445F22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F88B5-9F64-483A-95F2-90D78CF15E27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7273F5-56E1-4253-AE9D-C6F5058A4A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Click="0" advTm="3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AFB9AC5-1990-4435-9271-5EC23E212110}" type="datetimeFigureOut">
              <a:rPr lang="ru-RU"/>
              <a:pPr>
                <a:defRPr/>
              </a:pPr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2C02AAB-AC4A-41F2-A92B-4A1302C565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p:transition spd="slow" advClick="0" advTm="3000">
    <p:dissolv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84;&#1072;&#1082;&#1089;\Downloads\&#1055;&#1088;&#1086;&#1089;&#1090;&#1086;&#1082;&#1074;&#1072;&#1096;&#1080;&#1085;&#1086;%20&#1058;&#1088;&#1086;&#1077;%20&#1048;&#1079;%20&#1055;&#1088;&#1086;&#1089;&#1090;&#1086;&#1082;&#1074;&#1072;&#1096;&#1080;&#1085;&#1086;%20Soundtrack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915816" y="404664"/>
            <a:ext cx="3456384" cy="413443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315" name="Заголовок 1"/>
          <p:cNvSpPr>
            <a:spLocks noGrp="1"/>
          </p:cNvSpPr>
          <p:nvPr>
            <p:ph type="ctrTitle"/>
          </p:nvPr>
        </p:nvSpPr>
        <p:spPr>
          <a:xfrm>
            <a:off x="395288" y="3768725"/>
            <a:ext cx="8640762" cy="2663825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Успенский Э.Н.                  «Дядя Федор, пес и кот»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331913" y="4941888"/>
            <a:ext cx="6400800" cy="6477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None/>
              <a:defRPr/>
            </a:pPr>
            <a:endParaRPr lang="ru-RU" sz="4000" b="1" dirty="0">
              <a:solidFill>
                <a:schemeClr val="tx2">
                  <a:lumMod val="75000"/>
                </a:schemeClr>
              </a:solidFill>
              <a:effectLst>
                <a:outerShdw blurRad="34925" dist="12700" dir="14400000" rotWithShape="0">
                  <a:prstClr val="black">
                    <a:alpha val="21000"/>
                  </a:prst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31913" y="5949950"/>
            <a:ext cx="6400800" cy="50323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None/>
              <a:defRPr/>
            </a:pP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4925" dist="12700" dir="14400000" rotWithShape="0">
                  <a:prstClr val="black">
                    <a:alpha val="21000"/>
                  </a:prst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" name="Простоквашино Трое Из Простоквашино Soundtrac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-1189038" y="1158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347864" y="404664"/>
            <a:ext cx="5124227" cy="5616624"/>
          </a:xfrm>
          <a:prstGeom prst="roundRect">
            <a:avLst>
              <a:gd name="adj" fmla="val 16667"/>
            </a:avLst>
          </a:prstGeom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2531" name="Заголовок 1"/>
          <p:cNvSpPr>
            <a:spLocks noGrp="1"/>
          </p:cNvSpPr>
          <p:nvPr>
            <p:ph type="title"/>
          </p:nvPr>
        </p:nvSpPr>
        <p:spPr>
          <a:xfrm>
            <a:off x="628650" y="765175"/>
            <a:ext cx="3798888" cy="3959225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Ну, а здесь нас ожидали 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вопросы, 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вопросы, 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ВОПРОСЫ…</a:t>
            </a: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55576" y="0"/>
            <a:ext cx="7848872" cy="590627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355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188" y="5589588"/>
            <a:ext cx="8137525" cy="1439862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pPr eaLnBrk="1" hangingPunct="1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О чем это спорят друзья дяди Федора </a:t>
            </a:r>
          </a:p>
          <a:p>
            <a:pPr eaLnBrk="1" hangingPunct="1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МАТРОСКИН и ШАРИК???</a:t>
            </a: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3235850"/>
            <a:ext cx="2725668" cy="36221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216020" y="1889003"/>
            <a:ext cx="5976664" cy="30630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что это дядя Федор, Шарик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Матроскин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делают ночью в лесу и как им не страшно?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411686" y="4015939"/>
            <a:ext cx="3732314" cy="28199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885825"/>
            <a:ext cx="9144000" cy="5972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8515350" cy="30638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Ну для кого и зачем           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дядя Федор 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складывает котлеты 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в бак трактора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Мити?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-252536" y="-315416"/>
            <a:ext cx="9551638" cy="7344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7" name="Заголовок 1"/>
          <p:cNvSpPr>
            <a:spLocks noGrp="1"/>
          </p:cNvSpPr>
          <p:nvPr>
            <p:ph type="title"/>
          </p:nvPr>
        </p:nvSpPr>
        <p:spPr>
          <a:xfrm>
            <a:off x="395288" y="6350"/>
            <a:ext cx="8562975" cy="2708275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Откуда у друзей появилась корова Мурка с теленком Гаврюшей?</a:t>
            </a: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341120" y="2420888"/>
            <a:ext cx="7802880" cy="43891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8" y="-100013"/>
            <a:ext cx="9136062" cy="22050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что это за история, когда кот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Матроскин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стал красить усы и прятаться в подполе?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Тут что то не так…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864427" y="0"/>
            <a:ext cx="5244075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>
          <a:xfrm>
            <a:off x="0" y="1270000"/>
            <a:ext cx="9288463" cy="5111750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      И это очень </a:t>
            </a:r>
            <a:b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странное письмо,</a:t>
            </a:r>
            <a:b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b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                                     пришедшее родителям:</a:t>
            </a:r>
            <a:b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                                         Интересно, кто его </a:t>
            </a:r>
            <a:b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                                                       написал?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-36781" y="3933056"/>
            <a:ext cx="4465846" cy="3029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4878" y="0"/>
            <a:ext cx="3809549" cy="2539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699" name="Заголовок 1"/>
          <p:cNvSpPr>
            <a:spLocks noGrp="1"/>
          </p:cNvSpPr>
          <p:nvPr>
            <p:ph type="ctrTitle"/>
          </p:nvPr>
        </p:nvSpPr>
        <p:spPr>
          <a:xfrm>
            <a:off x="684213" y="188913"/>
            <a:ext cx="8856662" cy="2735262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              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i="1" smtClean="0">
                <a:latin typeface="Times New Roman" pitchFamily="18" charset="0"/>
                <a:cs typeface="Times New Roman" pitchFamily="18" charset="0"/>
              </a:rPr>
              <a:t>Чем же</a:t>
            </a:r>
            <a:br>
              <a:rPr lang="ru-RU" altLang="ru-RU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i="1" smtClean="0">
                <a:latin typeface="Times New Roman" pitchFamily="18" charset="0"/>
                <a:cs typeface="Times New Roman" pitchFamily="18" charset="0"/>
              </a:rPr>
              <a:t> закончилась эта загадочная история?</a:t>
            </a: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ctrTitle"/>
          </p:nvPr>
        </p:nvSpPr>
        <p:spPr>
          <a:xfrm>
            <a:off x="755650" y="260350"/>
            <a:ext cx="7772400" cy="1803400"/>
          </a:xfrm>
        </p:spPr>
        <p:txBody>
          <a:bodyPr/>
          <a:lstStyle/>
          <a:p>
            <a:pPr eaLnBrk="1" hangingPunct="1"/>
            <a: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  <a:t>А ответы на все эти вопросы в книге Эдуарда Успенского: </a:t>
            </a:r>
            <a:b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  <a:t>«Дядя Федор, пес и кот»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499992" y="1340768"/>
            <a:ext cx="4015337" cy="5379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0724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50" y="3357563"/>
            <a:ext cx="275590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39752" y="74687"/>
            <a:ext cx="6661130" cy="2984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747" name="Заголовок 1"/>
          <p:cNvSpPr>
            <a:spLocks noGrp="1"/>
          </p:cNvSpPr>
          <p:nvPr>
            <p:ph type="title"/>
          </p:nvPr>
        </p:nvSpPr>
        <p:spPr>
          <a:xfrm>
            <a:off x="4968875" y="3213100"/>
            <a:ext cx="4032250" cy="2736850"/>
          </a:xfrm>
        </p:spPr>
        <p:txBody>
          <a:bodyPr/>
          <a:lstStyle/>
          <a:p>
            <a:pPr eaLnBrk="1" hangingPunct="1"/>
            <a:r>
              <a:rPr lang="ru-RU" altLang="ru-RU" sz="2600" b="1" i="1" smtClean="0">
                <a:latin typeface="Times New Roman" pitchFamily="18" charset="0"/>
                <a:cs typeface="Times New Roman" pitchFamily="18" charset="0"/>
              </a:rPr>
              <a:t>Эту книжицу возьми, обязательно прочти!</a:t>
            </a:r>
            <a:br>
              <a:rPr lang="ru-RU" altLang="ru-RU" sz="26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600" b="1" i="1" smtClean="0">
                <a:latin typeface="Times New Roman" pitchFamily="18" charset="0"/>
                <a:cs typeface="Times New Roman" pitchFamily="18" charset="0"/>
              </a:rPr>
              <a:t>Всех вас за душу возьмет</a:t>
            </a:r>
            <a:br>
              <a:rPr lang="ru-RU" altLang="ru-RU" sz="26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600" b="1" i="1" smtClean="0">
                <a:latin typeface="Times New Roman" pitchFamily="18" charset="0"/>
                <a:cs typeface="Times New Roman" pitchFamily="18" charset="0"/>
              </a:rPr>
              <a:t>«Дядя Федор, пес и кот»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7503" y="3212976"/>
            <a:ext cx="4695709" cy="35217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" y="44624"/>
            <a:ext cx="9174478" cy="6813376"/>
          </a:xfrm>
          <a:effectLst>
            <a:softEdge rad="112500"/>
          </a:effectLst>
        </p:spPr>
      </p:pic>
      <p:sp>
        <p:nvSpPr>
          <p:cNvPr id="14339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95536" y="2636912"/>
            <a:ext cx="5436096" cy="41258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2771" name="Заголовок 1"/>
          <p:cNvSpPr>
            <a:spLocks noGrp="1"/>
          </p:cNvSpPr>
          <p:nvPr>
            <p:ph type="ctrTitle"/>
          </p:nvPr>
        </p:nvSpPr>
        <p:spPr>
          <a:xfrm>
            <a:off x="-828675" y="115888"/>
            <a:ext cx="7772400" cy="238760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ВНИМАНИЕ!!!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076056" y="2060848"/>
            <a:ext cx="3852732" cy="25531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-31750" y="1700808"/>
            <a:ext cx="9175750" cy="5157192"/>
          </a:xfrm>
          <a:effectLst>
            <a:softEdge rad="112500"/>
          </a:effectLst>
        </p:spPr>
      </p:pic>
      <p:sp>
        <p:nvSpPr>
          <p:cNvPr id="15363" name="Заголовок 2"/>
          <p:cNvSpPr>
            <a:spLocks noGrp="1"/>
          </p:cNvSpPr>
          <p:nvPr>
            <p:ph type="title"/>
          </p:nvPr>
        </p:nvSpPr>
        <p:spPr>
          <a:xfrm>
            <a:off x="468313" y="404813"/>
            <a:ext cx="8424862" cy="1439862"/>
          </a:xfrm>
        </p:spPr>
        <p:txBody>
          <a:bodyPr/>
          <a:lstStyle/>
          <a:p>
            <a:pPr algn="ctr" eaLnBrk="1" hangingPunct="1"/>
            <a:r>
              <a:rPr lang="ru-RU" altLang="ru-RU" sz="4800" b="1" smtClean="0">
                <a:latin typeface="Times New Roman" pitchFamily="18" charset="0"/>
                <a:cs typeface="Times New Roman" pitchFamily="18" charset="0"/>
              </a:rPr>
              <a:t>А началась </a:t>
            </a:r>
            <a:br>
              <a:rPr lang="ru-RU" altLang="ru-RU" sz="4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800" b="1" smtClean="0">
                <a:latin typeface="Times New Roman" pitchFamily="18" charset="0"/>
                <a:cs typeface="Times New Roman" pitchFamily="18" charset="0"/>
              </a:rPr>
              <a:t>эта загадочная история так…</a:t>
            </a: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1520" y="1628800"/>
            <a:ext cx="4572000" cy="30360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387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В одном городе жили хорошие родители. У них был хороший сын, которого звали дядя Федор…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621495" y="4293096"/>
            <a:ext cx="4404050" cy="24772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300192" y="2513471"/>
            <a:ext cx="2685926" cy="3559250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16016" y="3573016"/>
            <a:ext cx="4176464" cy="31584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7412" name="Объект 2"/>
          <p:cNvSpPr>
            <a:spLocks noGrp="1"/>
          </p:cNvSpPr>
          <p:nvPr>
            <p:ph idx="1"/>
          </p:nvPr>
        </p:nvSpPr>
        <p:spPr>
          <a:xfrm>
            <a:off x="323850" y="3573463"/>
            <a:ext cx="4103688" cy="2709862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alt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все было бы хорошо, только мама зверей не любила, а дядя Федор зверей любил.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1520" y="522520"/>
            <a:ext cx="4924818" cy="27702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4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188913"/>
            <a:ext cx="2892425" cy="365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79512" y="123529"/>
            <a:ext cx="4826415" cy="3646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8435" name="Заголовок 1"/>
          <p:cNvSpPr>
            <a:spLocks noGrp="1"/>
          </p:cNvSpPr>
          <p:nvPr>
            <p:ph type="ctrTitle"/>
          </p:nvPr>
        </p:nvSpPr>
        <p:spPr>
          <a:xfrm>
            <a:off x="179388" y="4581525"/>
            <a:ext cx="4032250" cy="1439863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случилась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 беда…</a:t>
            </a:r>
          </a:p>
        </p:txBody>
      </p:sp>
      <p:sp>
        <p:nvSpPr>
          <p:cNvPr id="1843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263" y="836613"/>
            <a:ext cx="3995737" cy="1655762"/>
          </a:xfrm>
        </p:spPr>
        <p:txBody>
          <a:bodyPr/>
          <a:lstStyle/>
          <a:p>
            <a:pPr eaLnBrk="1" hangingPunct="1"/>
            <a:r>
              <a:rPr lang="ru-RU" altLang="ru-RU" sz="6000" b="1" smtClean="0">
                <a:latin typeface="Times New Roman" pitchFamily="18" charset="0"/>
                <a:cs typeface="Times New Roman" pitchFamily="18" charset="0"/>
              </a:rPr>
              <a:t>И вот однажды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375075" y="3501008"/>
            <a:ext cx="4768925" cy="31668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 rot="796219">
            <a:off x="1100403" y="620688"/>
            <a:ext cx="6813129" cy="50851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>
          <a:xfrm>
            <a:off x="900113" y="5732463"/>
            <a:ext cx="7559675" cy="1182687"/>
          </a:xfrm>
        </p:spPr>
        <p:txBody>
          <a:bodyPr/>
          <a:lstStyle/>
          <a:p>
            <a:pPr algn="ctr"/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ПРОПАЛ   МАЛЬЧИК!!!</a:t>
            </a: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99592" y="1714423"/>
            <a:ext cx="7056784" cy="4768370"/>
          </a:xfrm>
          <a:effectLst>
            <a:softEdge rad="112500"/>
          </a:effectLst>
        </p:spPr>
      </p:pic>
      <p:sp>
        <p:nvSpPr>
          <p:cNvPr id="2048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i="1" smtClean="0">
                <a:latin typeface="Times New Roman" pitchFamily="18" charset="0"/>
                <a:cs typeface="Times New Roman" pitchFamily="18" charset="0"/>
              </a:rPr>
              <a:t>А дядя Федор не пропал. Он взял кота и уехал. А куда???</a:t>
            </a:r>
          </a:p>
        </p:txBody>
      </p:sp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342216" y="18256"/>
            <a:ext cx="5801784" cy="6651104"/>
          </a:xfrm>
          <a:prstGeom prst="ellipse">
            <a:avLst/>
          </a:prstGeom>
          <a:ln w="190500" cap="rnd">
            <a:solidFill>
              <a:srgbClr val="C8C6BD"/>
            </a:solidFill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3168650" cy="4608513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Следы вели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 в 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деревню</a:t>
            </a:r>
            <a:br>
              <a:rPr lang="ru-RU" alt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019762">
            <a:off x="-434975" y="4403725"/>
            <a:ext cx="406400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ca6bf3abc8c515d48857a5c5328843bb275e6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powerpointstore.com_45</Template>
  <TotalTime>957</TotalTime>
  <Words>134</Words>
  <Application>Microsoft Office PowerPoint</Application>
  <PresentationFormat>Экран (4:3)</PresentationFormat>
  <Paragraphs>21</Paragraphs>
  <Slides>20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 Light</vt:lpstr>
      <vt:lpstr>Calibri</vt:lpstr>
      <vt:lpstr>Times New Roman</vt:lpstr>
      <vt:lpstr>Wingdings</vt:lpstr>
      <vt:lpstr>Тема Office</vt:lpstr>
      <vt:lpstr> Успенский Э.Н.                  «Дядя Федор, пес и кот»</vt:lpstr>
      <vt:lpstr>Слайд 2</vt:lpstr>
      <vt:lpstr>А началась  эта загадочная история так…</vt:lpstr>
      <vt:lpstr>В одном городе жили хорошие родители. У них был хороший сын, которого звали дядя Федор…</vt:lpstr>
      <vt:lpstr>Слайд 5</vt:lpstr>
      <vt:lpstr>случилась  беда…</vt:lpstr>
      <vt:lpstr>ПРОПАЛ   МАЛЬЧИК!!!</vt:lpstr>
      <vt:lpstr>А дядя Федор не пропал. Он взял кота и уехал. А куда???</vt:lpstr>
      <vt:lpstr>Следы вели  в  деревню  </vt:lpstr>
      <vt:lpstr>Ну, а здесь нас ожидали  вопросы,  вопросы,  ВОПРОСЫ…</vt:lpstr>
      <vt:lpstr>Слайд 11</vt:lpstr>
      <vt:lpstr>А что это дядя Федор, Шарик и Матроскин делают ночью в лесу и как им не страшно?</vt:lpstr>
      <vt:lpstr>                            Ну для кого и зачем                                                дядя Федор                               складывает котлеты                                   в бак трактора                                           Мити? </vt:lpstr>
      <vt:lpstr>Откуда у друзей появилась корова Мурка с теленком Гаврюшей?</vt:lpstr>
      <vt:lpstr> И что это за история, когда кот Матроскин стал красить усы и прятаться в подполе?                                 Тут что то не так…</vt:lpstr>
      <vt:lpstr>        И это очень  странное письмо,                                                                             пришедшее родителям:                                          Интересно, кто его                                                         написал?</vt:lpstr>
      <vt:lpstr>               Чем же  закончилась эта загадочная история?</vt:lpstr>
      <vt:lpstr>А ответы на все эти вопросы в книге Эдуарда Успенского:  «Дядя Федор, пес и кот»</vt:lpstr>
      <vt:lpstr>Эту книжицу возьми, обязательно прочти! Всех вас за душу возьмет «Дядя Федор, пес и кот»</vt:lpstr>
      <vt:lpstr>СПАСИБО  ЗА  ВНИМАНИЕ!!!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metodist</dc:creator>
  <cp:lastModifiedBy>1</cp:lastModifiedBy>
  <cp:revision>92</cp:revision>
  <dcterms:created xsi:type="dcterms:W3CDTF">2011-07-14T07:36:30Z</dcterms:created>
  <dcterms:modified xsi:type="dcterms:W3CDTF">2021-03-24T14:30:26Z</dcterms:modified>
</cp:coreProperties>
</file>